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8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4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2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0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5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7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8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E0017-6EC6-45CD-A913-B529DC399783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22A26-A9A3-4D2B-97C9-A5BFE807C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3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Shakespeare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“Who is this dude?” “Is Shakespeare a play?”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poet and playwright</a:t>
            </a:r>
          </a:p>
          <a:p>
            <a:r>
              <a:rPr lang="en-US" dirty="0" smtClean="0"/>
              <a:t>People often label him as the best writer in the English language </a:t>
            </a:r>
          </a:p>
          <a:p>
            <a:r>
              <a:rPr lang="en-US" dirty="0" smtClean="0"/>
              <a:t>Wrote over 35 plays and 154 Sonnets</a:t>
            </a:r>
          </a:p>
          <a:p>
            <a:r>
              <a:rPr lang="en-US" dirty="0" smtClean="0"/>
              <a:t>Does </a:t>
            </a:r>
            <a:r>
              <a:rPr lang="en-US" i="1" dirty="0" smtClean="0"/>
              <a:t>Romeo and Juliet </a:t>
            </a:r>
            <a:r>
              <a:rPr lang="en-US" dirty="0" smtClean="0"/>
              <a:t>ring a bell? How about </a:t>
            </a:r>
            <a:r>
              <a:rPr lang="en-US" i="1" dirty="0" err="1" smtClean="0"/>
              <a:t>Gnomeo</a:t>
            </a:r>
            <a:r>
              <a:rPr lang="en-US" i="1" dirty="0" smtClean="0"/>
              <a:t> and Juliet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2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“Is he still alive?”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 lived to 52. It is known that he was born in sometime in 1564 ( the specific date is uncertain) and that he died on 23rd April 1616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97728"/>
            <a:ext cx="4885871" cy="293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12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http://www.online-literature.com/periods/timeline.php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3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Elizabethan Period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Associated with the reign of Queen Elizabeth from 1558-1603</a:t>
            </a:r>
          </a:p>
          <a:p>
            <a:r>
              <a:rPr lang="en-US" sz="2400" dirty="0" smtClean="0"/>
              <a:t>Height of the English Renaissance (rebirth) where art, music, poetry, and literature flourished</a:t>
            </a:r>
          </a:p>
          <a:p>
            <a:r>
              <a:rPr lang="en-US" sz="2400" dirty="0" smtClean="0"/>
              <a:t>Elizabeth managed the conflicts between Catholics and Protestants well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TEhUUExQWFhUXFyAbGRgYGBscGhsfHCAdGB4eHRgaHCggGh4mGyAYIzEiJSkrLy4uHR80ODMsNygtLisBCgoKDg0OGxAQGiwkICQsLCwsLCwsLCwsLCwsLCwsLCwsLCwsLCwsLCwsLCwsLCwsLCwsLCwsLCwsLCwsLCwsLP/AABEIAP0AxwMBIgACEQEDEQH/xAAbAAACAgMBAAAAAAAAAAAAAAAEBQMGAAIHAf/EAD4QAAIBAgQEBAQEBQMDBAMAAAECEQMhAAQSMQUiQVEGE2FxMoGRoUKxwfAUI1LR4Qcz8RVigiRykrIWRFP/xAAYAQADAQEAAAAAAAAAAAAAAAABAgMABP/EACIRAAICAgMBAQEAAwAAAAAAAAABAhESIQMxQRNRYSJCcf/aAAwDAQACEQMRAD8AXtc9IjaBil8Uyuisw/C1x89/pfFxuT74r/iPKEKtToDB7wf8/njp5tolATAwFnqIP/jb8oxpmaOzD2+n+P1x5W29jPyYf3BGJUcRfY/bHNdjkFNdVhv0P6fvrjxWjcG2PKlPScTO+oD+odfTscK0MjSrVBFse1hpGmLnf09Pt+eN6FUJcqs9IkmfcnlHynECbkm5N5wOghGXWSAbDqfTc/bGlCqZep7ke5sPtjSs0Iemq3y3P6D54yIVV78x/If3+eNZqNgNI+3641qwDvGkfc/843beewm/2+8YH1QPfGNZrUNt8aBSzQDuR/bBeRoGpVRO7AGPcT7WxeuA8GUAxCIzX0lpYAlQNRJJE6rg/IbYKjYboqFbh7AqLfDNjMAbD306TGB6uWZQTUUrFiDZtREqsHstz6Edxjqma4eAUNvLJIWmALKp0SYFjO317Yr/AIt4AaoLUgCyyY2Mk819rxYGNhh60Lezny2I9xiYfGd/ixCbWi8xfpHTG7tze8H8sLYSbMyrkgxfoY3EYkUwGA6qR9bfWJxBnjLe8HEtMTHvjWBm7rzR/SIxEqC56T+/yx7VqWZv3+9/pjUSBHb88PYp61OYEx1+gxPwjLGpVBI5R+Qv+WByxiB8TW+X6YuPg7hAamzsRBOhe5i7kfOB/wCONYVsNXSE9cZhl/0gKbSR748xVTjRnFm3/T2G++Fuf4eWRkP4gR7dj9cWtYkkgAfv0wO6LJjfF5Rs54s5IlMwykQyggj2v9j+uI6LTPtixeNMgaGYSqPhq/8A2WJ+og/XFcqctQgbGCPY3H02+WOCSp0dCJG5ljqPy7/v0xCCNvtjZyVae2PKyyNSn5/oe2FsNHhucSBf8nGqoWMdf39BjTMVAOQGe57+3pOBYTxnDvf4VH2H9z+eM8wklu++NVECO9z6Dp9cas8W3wTG9Wp0+Z/QfS/zxC7Xw68O+HKmaOuQtIPpdybiRJIHWBfA/GvD70az0kPmKoBDgQCD6E2MzaTgWg0G+GMmlQCdRJe+kgFQv4pja5/THRKddUTUVG/KVPPY23ifvviv8HyeWppT01DPlnzAwHMWGogTYQ3rNz3wL/HF20KVdkLAkWkBrRBsNMfM4H1SWg4P0c8N4sS6I5B06rEbksWifQE/UdsNqmfV6ZQAGWMwLASDFuth+zil1Mq11KOsMwVoIgb6u2iAeu3yw3q08xRVRRCsTTmZgBgAxkESTfpvgw5P00uMofimp/6uty6eYW9YE/MmThezbe2IKrMzMWuxJLd564xW/wAYdioMzH4Ott+lsT5Z5v0Ufc2wO5mmPQn7wcFUxpSD7n52A98AxpU3A6Lc+/b998aX69b+2NWNuvMdXrHTGb+3X2w1gCMpSL1AE3chQSIgHqfQD7A46llaaU0VaY5VWBfp/k3xzrw6JqsdyFtfuQPyti0JmSu5/PD02ZOixZrM8s2v++2MxWs1xG0TvjMBRY2SOhvlp/CfywOeEn+kTiqJxmuYAdoHT/nGV+N5gxNVrbbW29MP9X6SwQX4w4E9agw0yyc695W9u8ifrjl+YMqhHqD+f646P/8AkOYJP8w36WgR8sUbi9DS1QRaQw+e/wB/yxGTtlEgVG5ZPeD+Y+Rv9MRzHw2/fUYynJFo7H1G4OPadCZgj2Jg/KbH64mwmtWo2n4hB6KFBPvAnt6Y1y2Xm5soufzxu4ggd/t9fyxvXEIF73PtuPrv9MYILUeT7/v8sWHwZ4eGadjVVvIUEF1IEOIIBM2kST6YrdUEdCJ2kb+2Hfh+rVSnUUsyU3IlSI1HoRInbtv64EnSDFWxllh5HmJTqv5bk6QQLjYGevaQbxfGpYvuPz6f4A+eI6AvJi3WN+sbTiUAEgfFsIEje8W3Mx9cQbbOlRo8qKFFiYA6XiR1+4jEtbJVVguhRnUkAyrFbKLDuTt63w7y/hzMtBFIiGBE22M3HUYZ+IeG5rMurtRjTIiIF+vfoIHTAp0HVlHqLNrBZgaiSBJtN9u598TZbPsHMMwBBWVYi3wiNRmAb7zfpuJeI5GpRYFlDAGdjHaDsR7YDzQCiTOmSoMaWCjaV2MyLyffGTA0LuHZOklanUqrrpq0vTuZ3t6ifW497HeIMplmpNmEbTVdwBSssAQCVTcHcxsBHXGr1OZte7HVqWIPW0ct7X6fbAVWj5rBZALNAY7CTFz1AxWM/wBJuGtC6h9p27npgzPHZBe8uflAH0v7n0wdxvgwydQDzVqEKGgKVuZFwSeo3nChW9eYmT+eLLZBo1dSSf3AGNmeLD54kJtPU3n07R67/TEJW8YJiweC6eqtUABJ8ubA9GXt74sWbyx9vrih5bMOhJR2Ro3UwYna2CV4xmP/AO9T/wCU/Y4rHlcVQrhZYquX6k4zFbfiddrGqxU7yF/PTO+MxT6iYFwpNpG+/U41fMAQJEn17YWq7FATB9r2+XzxDVqlQri5mB/5STftaI/tjlsokMUr97W7YG4qiPR1AglZmNyp3HuN/lgOjnWsDBtt2GCq1gCPhYSpjfv8wemMzIrDyrm8x9xFvtGDEBKalNiRP3t7/wCMDVFte5W3y6fqPpjzLFgOVgO4PX5YXsLVBgQDmItPU/F6ThfmK5LEm5Jn6/piZqjExUJ0xbT09rbemHWT4CBR85xyhgAGHNULAkBLEAQpJJ6HGNZnh/JBqRd6gCICxBAbrpCaT1LkdIE9cWDxXXVmULWSv/LF1sAR35jEfL1GIclQp00soWRLAsQFIioCFi+w2j57YGr8IqUwQUeEYliF5YYCP5gB/FMEj7RiUtleN0wUVFhZIiD16zt88X//AEy8NBl/iXvJIpg7AbFh6kyLdBjmr1iNVwB2ifnPfHfvCemnl6KbAU1G1pgddt5xuKNyKcktaHNPJqOuJxll7Yjq1QNyB64xc0htqH5Y7NHJTK74t4HRemzFRqF7dZ7iR1i+OM16Gl2TS1RlkCDykG0aYkxNoPQ47vnVZgy9wR3xxTjVAJmEE6oeCAIJgxMmDvP2xxc8akdfFuIjzZ5AhBmmSskk2mYjpGAGqAEEX674M4o8tGllBmA5lt5k/P8AXfC+osYVGY645Uq5pVc0qdNVURBBbaIIUAj/AMv7ygXJVJkIxhdUjaB1nFsz/D/JppC0wTSJZ1JB3AWYjqR37euEXiSmUKIYPKG0gRp1CRb0BsfTF4shLsVk9T+/TG1Eb+2IyZt88S0jY4oIanGofGxN8ZI3v7YAx7qv2x7jTcjGYdIRnQOK5IU6kIBpOw6SbkYCemJCkgIxhT/SwkQfcGPaPXG1fizVgCyqLyNPQDvO9uuBq6EyJi89x3n0P9zhL2GhJURvMJNrR9sNaf8AsBp2a30g/piLO0nJ1EWgSe8CJxFV4gvlikiSLyxsSTc26DGML64/ENuo7jrgKokHeex7jcHDBxynC0XGk7j4f7YnxluRB2T4bUdlDgqhPxxMDfoeboI9cXulw9qdBqdTVKuCIUGGAZYYl1ExPtpF9sU3wfxDyq6ggEFhYxAIM/Im4BMb7jcdGqUlDMoUiWqapOlJLsfMkyGJBnaV0rHfDMiAplP5isrAqOVi0BkYDVzBBM7mDII6mLF5bNimXRlL02P80K+5ICKIFydIuZnYWi5GWplUZmMjSm8CfLDzp2OjmVRYWJ9gvzVW/NqB8sMwIsdmMjsVKCNpkTbCuIYyopmcAK1DpImYuDA+W9ovt9sdrAzBekfIVqbU5Z9ZDU+UadI+FpuYsPXFJocPytSlmPOQCs4/lqJ1EsIULp/FIA+ZnfHTyztTUA6bBWXt0IkY0IlXKwc6mUTcqswOpjphZSzmYNY0/wCHTytIIqhzqLGJGn0uJMDth3fWwvvv+X2GGFCqBuon0th6TA9EdAGJYX6Y5D/qRlFWvpWbkMRME6jMDvf6SMdY4jmoGOf+NOEfxDCAfMKwLwCAZGq0xexHXvhObdIfi1bZzHO0wrGAwOo/HYgdBe5I/tiXg/D/AD6mktpXdngmPp1npix+IvCJo0qL+aWqOVVgbgFpIhiZMQQflAGBuF5SrTDUlEioLyIvo2npzW2PfviWLM5onpZempJKlwLAQxWEOxGrmZum3S18acUoUzUIqgMACrFqcNqJIHOCQZOojcT748GXqJWimrwdiGIa0m2idJBPYm0bTgimiqafmEsxgjWobYMoDVVEKtxMr2uJEVWiD7KdxbhnlVGVSDEzMLcdACb9YAJJjACNY++CuOvVNU+b8QJ2H32B+oGA6YtiiejGML/4x6gv6b9sanGwPfBRnYRV08unfe23364zAqC9sZh7FxLdSCQDP6YAz+cRiOWI2ZWIP164iJMRj0ZJzshP0H2xOwm66yOWqSvZ1/tviBy/U0r9YOJ0o1CI0x7mP843Th9TYkRv3/PAYULGHzwH/CljAi3dgPTqb+wk4b1OE1L3Sx/rUeu04X53KMqkmI9DOIwkrOiatF08O5ABSyRyNoVpiOUs7X0ksQNPLcAk9Jwzp5HSoZdR1cwYmmG+AMtxfcEC52nqThH4c4g1QS1PSvKW0yZ8uEXTT2YGdOg9SIMLg+rVEgQ8qpkMVD9DJEBVjUIAJJPQkrNfTmaY3rE6HqaY1hSB8QLVGM21SfhEdBPXENN1AqKTabHdSNbCGUnmYBJAjYoe5GZnME0wWddANITDaR8WkgTqMT1vyncjGZdIZhosrACWJvqddhJkjTt0+mMAaeHMlOaVwoOkTJnoIH3YbdhMYvtCoEV20FoE6QQZEXid9sVHw6hp5hzp0hlkG0wwVoiTa0YsZrnVI1fPci1gP8dMXhFODoFtS2LMhxmg1YmllHWod2AX7nV09cWaoLTscBeapAKt9xBxBmeKzyUwajweUR0tubb4nC0tl514gfjlfl0rdmMKO5/t1OAOH5AKZIeY36/nO+CqdMiXfS1Rhyn8AUwYv9z6D2xlFyJJJAXcb+wjqSbW74tCH+zJSn4ileJ6BOYcBwAG5UMnSYmQL9mwNk6M1UKkCLAKwM8zi5BESDB97R0Ir5oVPNYrzO0BmAK3aWKsFLXnTb0x7SA81eoXmgxA06maCwkk1SgBBI6HrHO1sCZrnl/mLeW0WAuQZHNIIssdRtJgYgq11uApLElWWW/qZlYixENJ02+G5mRiQtzKJKXs0AMsDUwHTUBIHYkfKHidaroJk1AACFqMsnn0iNCiXjc3XnEkRGFoNla8TcTosYFNKjGJJkMAJtqEG87enTFbXBvGch5VRlEwGIj9dtvf74EVIHvh0tGNESQZxoTviaTtiML09cEY3ylEkExYXJmPTr6xj3B2YChAFEX69Y/zJ+mMxPJjYj2nxaiJ00wvzv8A4xDU40NtJ+2FYrA/hY/L/ONXdP6SPfE82N80HrxZRurH6YZ5NncSKZAiZJEgdDp67TGFeTqUAp1TqgxIJBPTbE1PiPmsENRFIvZWEfObe2FlOT6HhxxW2M62bqMSq6mMfgY7d4Ta/eMbvwcwTmaqoxOjT8ekETrYhWDCOncG/dOtDNKxp0jar1WwhZ3IkkQTaYPbpjWp4ezLOvmViUYEqUYmYgNAsFAtJ2264WMVH0tyzlN6Wix8B5B5epXR1GmotlBDBwDHwzFx0HaDibiCEEK9M20mYLMLzOpgyySqSdS22i2K3luFVKWYSgtR9NTmYdeUFp5TEnTE+uLNxTLouXmRTC6S0EAXkg6YJmwFhMi8xGGVZkJqWDsB/iFY+WQbqwjlguA1Q6SFuATUQQBPcdbF4fQuGrxKuo5iZfWbMCJlQpC2t8RPXFaz5aDzvqRh5TsQRqDArqBEgaiFMkQGNt4uPBqOimFKquqWA0xBJmJ33tq7Re+LTdIhBWwxs/5FJm5gw7LqJAueWRJs2/S+C+G8SFZdVKdMc3cdwCdxtzD5wbCr5/iBq1tNPlalypuBJsZJHxCIHeIJPQHh+fDVxSUPR0t8IGoQJg6RGiZuy72EDbFOKeKBPbL5lyjcxRZPcWEYzWRpCLAXlEWt6/PFfp8eqGsw1UykQoUoCRMQVcFtWkSRbr8vKnGswS8alE/EBSIIiZkCI6YsuSK8EaZZFy5UMXIVN9R29p74r/F+J+aop02hV3Y2HUS4N47L7zc2W1c0agJLtcaWJfW4mbdltJnltiGs6pIELTANwxkkf0mZDSpOqwFrTciU7AkMeJ8DshptyASgIEqx5p9T1JH/AGjphXlqRBqFgWYDU45TJvpUwBfWdRMLEm0A4uDLIQkhlCgDqWsTaIBk3J/K01rxRWrIy6Qlysc4X0YczR8PKI6kxtiF7KOOha7ydttJU/DpMNcDSbkEgqd7bb4B4tn0pCm7otWmVsANzYc/MSBIA03B6SMPV4CwWIhiFswJGnqJm0ydmj3FsVvjVF3UKpU3aJsWJ02+ESLA6tjI7TiammxsWVnP8Saq7Oygs92Pr333nviBaDH4QTg7KcCrNJam4UEqSRs20Xi/piycMVmIpgKriJAhWgmAdO/X2xuTkx6L8PDGe5OimvlXBAIIMT2sOskxiGrSIJBme3/GLhmM49MtX8tKyQabK4IKhjAIBvuInpOIUyWVzdM+WfJqWCgEsgPUFTzFjeIMWHrJjyWrF5ONJ0itliwn7dse4IqTT5ADI+ImZn1FojbGYGX4agtUnl6+mJKvDGCa2HLbtN9vliDhebfzJpIagPIT+ESRaemLrn8vrLUkq01qaByfEBpIM6unSxG2ISeL2WSUlo5rxGo6u9MGNJgx1+eJPDNULV1MTAXpvMiAPfti15bw9QW9QhjLh5h2FtSsySqAG0En8QnrHtfidILopUVYlRJWX0sFIO2mmAxPQmI9sXtVSObd2RVfEy0KgdqbLIPIWBJDWkj8NvXE9XizeTSFGjU8qnrPmVQimTuEVrG9r7nbY4A4TlaVGa1cnXqkqxF12/3Pww0GBe2+MzviqmNQTUzMoBKCLrZT5tSXYi5BAG5+U/nG+iv1l0CZ7jtctTKOTzEjk0zAMBiAA0XsNsM63i0Plw1Sm68xJCNAJE2kyQCW2j0641RK2ktVaSylTSsSoIGxIsYAuLXPvhHSDGpT5RcqYuQJOrYb2MYZOL68NKM0rfpa6GWLBUgIDDNLkgSLBmUAu8D4V0qovc4u9TMDyj8QKrYC5OkaQSJB1XgibiDio5Ktz02ZnDwFKNKllQmHP4SYYAjeVUi+zPPcSIoVCpYsNIGlrqWaQbfD8NvbGcrdElHFWVzN12CgOylX/wD2FOoFomIAiBB5TBAAInBXDTUVWChDpbkClio7hSxJ0iDAIB722j81RULVVKH4ddMAQvTzFeUY33tY2NwMO0yFLykB8pIJcrr8pSxkHTMgQbwCInfFJIRP0jyVQCnVdlKiyLrUoItq5SSKbzbUNxeMA53M0gDLsbSQVRiSAWMgKGA6arAACCDfFgzChKNOmj1EDMzavNpMrATAEOoEHTAAFhHTC9OG1uVhJEzIprq2K3EmRdSB1g7hjhkxWLKlNnXlCNFxULFwDAiNWmndQehjluZjB2VoAKdP8x+TVBaIlTLEAapENFgYAvF5BkvNpFahEICCWqbXLDkUMxJ7wG5T1AiX+G0wioDBmWRlESNTKCP5hBgkEg3+Ezgpg9LXl6XINUltAsJtG6gKLe8dOuK9UYNmdb6wJgixHwKEWYkCPMIHfUZNwXVZJkG/bqsAibb2EfP5YScS1J/NWmtSoG0rcB9LbgMT0a8G3NAgWxFvwuo9M0FNzSqw5RiLkEA8zafMF7cpJk3OnviorUatVWlULAk6WB2tJJUhYLW6i/rhpw7xPlarNSNJzrIYqyjXrWbly8MQQAAIi9pJwn474eWj/wCpyjkElmEkXjVIUGWDWNm3jobCahWmP9L2H5mmmVUvSatKPBlom8NpWAdUH236YJr8TNSj51CNVPnX4RpG5MDdj+JR2B9cJaHEfNWKzGQgaLaD6i1jc4VZniIWqj01gA3MDY7gzbeN8aMH0wzrtFnGd80g1aoVQBa99WxEWKxO+0dbHFa4nxKm+YRklQjiW6wCJ29J64cJwmnWVAalRQxZnpsVACpYBXhtTcw36Fv6cKOK+FqlMkpzwBK2DA3tpkhgB1nva2GhGKY0+ZuOKRrxvOLUqMyg3YxtEfnvO+MwkpuRaCd7dbdvvjMUxJqSOg1ONUaTFMqg16jDvDuqabqQP5S3j4ZOCc7XYUmfkNQhSSIBYE39ZCRt+mCsh4a1URqlNMkEXiPWLiPTDLhXBcokKaQkCZaSe4Mt+gGJPjumGM1ErGQ8PLWY6iXgxzGwjaBtt1xYMxwlaStsuw25JPwgkWEyBi0ZbLcsU6Sx0Pw4Eq5YvKMxUFhqQ2BPvExIG0WGK41oTK2UDiOQTM0FJEFRJIsJ2m1x2x7wjhFKlQSqESNLCpWZuZW/pANtp+2GvGuFVEfRTkpqkMROkRJHb4puR0xQOMZSvWzDIFZtFlnaN5k9TPv9Mc8Yybabo6+RwUVJIsiZ1hIVQR2kR7km5PrAwg40tWhpq03KK8gAEAwZ+oPMD/nE+T8HFQXqupVRqbRdQtwG1W13GyzhHxbLsjFQSaasdJMCJ9OgMSP0xXjhFPTJcvO5xqizcFziZo0w689MPqi8jQYMbQSPl0xYuHZBDlUUPGskk3tuObqARN/boDNd/wBPaY01XgWmZ5gBCjb8PxHn33AE4cZ/i38LQUqgaVDfiIFgo3I1GSLxFhYTgSjTqJFStbJM5lkRdDurzpUDUvmEzK6VDELfTuQOUe5O48jGuQGhi0SqjUGGpUGm5C3Qi0E7ETiv0zQzLpmNbM1OD5Y3DLzybi5I7z9Bh1luPitTNYAKqlgQ2oMhBBXmSoGgyAF69hYA5MDhR54mAOaprpAWjS/ojnQOJZYk8pmAIt1xAlFVIKimwZgS3PcQVn4RaZiJk9pkZmBUfM0q1NV0KzVH6ltahSpE88DfV8RIGxxY8lQUqJUmDcKwCxcdb7Sukt2ExtnNJAwbYsQaaYqAjUslmeSpgGmGVivaxJFi4PU4O4VRBqgBdKqwZlBXTKkk1AF+EfDcBSxYyLE4i/i661ldXC0lGkgyqlRuQBMbm0na+8YP8Nccp5kVTRERUIWV0q0bMGG4kiZJIB6YWPLldDy4ca2E8R4xSSUdirqQCTsS3rFog9t/fAb54OB5TK8MBC7JfVJIBYSQBOxgdMV/xHxMooeeZqrObKV0qPKUkSCb6TInpMjdbmMlmNS16FWWEalcqiOCRp0snIJHxIWB98JKLlu6KxnGPgDxvwqqA1KFQN/M0tqIENvymL3J9fTBK1s1TC062hxUAVtLgswHwarWhZFr7dhgnKcfeqwGaU6qROumJUMJjUAZlhadu83jB/CMucxmdUALTJE7TExcbn13OGg5vUjOEMcgTKeF2dVlYMAECxI+fT54sWV8LKtMhlAG4A2+dsOalZKYljAUAsxJAjp072w0ydYtZU1HqdwOtp9MOmnLEm7qzmeZ4MqVCtB7i5gBkBYxDU2t097YAqZysupGIJDEtTZDpkALqiDpkQR0BjHUc9SSCNULqKjv2Mxaxn7Yo/H2p1BIVrN/Lr6YUkbrr2ZY3wJadMMN7F2SqN5SPTC61kOCecCTBHUAnp7fLMaZfgBBDVmJJ7N+XYYzCOD/AEqp14dLSuCHUlVQg23tsQ0+8fPC+nkYrh3bXqGkNIsDB2i+wMmegwBXrjzgpLaqhIiP6YmWFt8OVAIgupIvCgz294/vi0eRT0crg47AeK5uuKyZamwDnUxLFYgAiw+IXgggX2xBwjij1i1Or8dIx1IIB0nmIhrg7G22DOKZBM0qlyVYbEkrMSBcbx27icC8O4amUkKZDgAt1mIneJNtowKldjWqonZYhTJE3thB4hXyqYrqgYowLSuoxcQBMRB/cYZ8dzFXSQgJawX4Y9QSRMes4QeIKwWi3mMwAIi8TfaI69/TAa3Yy6oTUuJVc2mhP5S01hqlQgwhMBUGmFECOpEC+MzXDRDI0MzMWOkzbpHppsPniZM5ToqSKcq4hoclouTzd+owFmq61vLZyctQprpCsSajbMNYtpVtgR2PyVKUpfwe4xiGeD6BpUa2ofCGIPNYGBYiyEldzM2jbEPjxeSIMIEUHmIFpMOQO3wHax64M8N5/wDiKWZgBVCwqFnhUEWlRtBN27QOuIfGuX87MlCfxnmBYkwtgCYVu0795xVadshVukT+FeBmlkaOa1f7tViVAJ/lgMguoJ1alkdL++J3C1asUXD60FU3VQIEHTqtJ+ZibxMieG1KoadOu4C6mQ+aEKTp1HyoMnTqP167uOJJl1zlQ0ACn8PsEFQrEU4ImFOnQbXkxbVicqbspUo/4tFP8QcLrU8tl82WYCrqWQx1RJKyR+E6XI9sKMtxyslLykd1lw+oM02BGmOxJB+WG/iPOZipS8s1FNCk+pKQAGkGw6XiWgTaWjFWQScWjTRKalF7LNm8nmqmRGaqO9SmaxUyxNlAUGNiNUj3jHS/B3Djl+Hqx/3NDVLG4ZhI0hhZrrYTN/nRPCXEK2ZWlw5tP8Orl2bQzMEnWyHSbKzQNXSd+mOr8Qzq0qeoramDU0m68vwBuo54M/8AacLL8Cm3s574woy4pAeYKQAI1Hcb9AQ02id5xvSp5ilQ8xAuixAEBoa0vTHLaYkbkdwcLM9xQl6msnzTzMCdibn4mYGL7WIgxeMbZrj9NFIKszVKYQpEKv8AVftHw7HY2xGWSdIvFRatsk/6iWYa6Q1iBr8spB+Gx+u0TJxe+C5dKFMO/Kt7i3MwtJPcGN+oxR+BAV69IAyiLJnvsOm/1xcuKBWSGc+WCDpmNREGIg9h+tsOhZfwPzNM1CQBpEXm47ySdojG9CoKYsNQN9TSAPyn/jA+UqebZjCEWXVf0mNvvgk00mCdSgTpAkSO95I6kYKik8hctURrmGYcqg3JBA37kX9/thFm/D9UoqGo3loSQpAgE7t6ky8g25rRhsMpUV6jSF1kEItlUAASfUxf09cTVahIIJE7ESeoPU/pjSirthjJ9CZqKqAsiB3/AL7Y8wVmVCAh6QcT/XpJ9JAt0/4xmA7CG16QjUwm8EixAP5xymcG0K38tgCKjFYVlBkdptB727YDy9akUCvUAYMwMAwbyOUgRAtfeAcIs34opqx0hyoYDzVHLNxBkiIAn1BtOHiopaJSb9GHDKb+bdWFJUuuoGWkCQCTHWTbcWthjXzI0ONN91IAm3tvhWuaBhgwJNyRsZv02wNnIqSh/F6kCBf4pkG23XCztR0GFN7CsxmAVBYwVMQd43uu/wAziq+KKIrpCGDqHyi49p74aVGILLfYbdY3JPX2/thXXz4VtgRIG994mIv2+RwE3RRpFdyuUrByzkX3A6n++F/iC9VSxMRpkk2gxsel9sWnMVJm/wAhGKlxurqcibKI/vikSUkWbwVlNBzCGbKYlWiYmYU6p5diIHvbBPiwas0GDagYYfEZBQ7sYE77X6418E5xWqkgEHywHLOASYYHmA1GTeOp3i2Bf9RKB/lVDeUVDzEgadQgCLD3wKsKeLsNyOZIqeaysyL8bhC4WetrT6++Pc3nDW0GS6TJLqATYRIi1pPz9sScJVVyQA0c9NBphy5MO5IYkKB6Ha/cY3amgypj4ZWfLqTGigW/2/iAnrNxiGCOl89yyaK54priCqjSsiABHrsOuKuBiatmneNbTHoP+cWnwB4eGZqGrUE0aRBIKkpUa0UyR8Mi+x6d8dEI4Ro5+bk+krRdP9N/D5o5XzXBV6h1mQJVQDAmzLO5B9DiDx3xDQoDEcxDsJTUFHwLzCWsSSp31T0xdlrDSxYhVW7ybLA5V1dDPf744n4x462YrvzHSW72sTpsAACASD63xsbdit0qENaqWYsYuZsLCewGw7DEuSoa2Cj63tiIqIi0k4d8Di62B+8dI+c4diJF38GcL8sE9z1v1jDnxMdL00tISSBeTJv9MZ4eUUqBqNfSJ7X9z9cIcrmWq5nW8kNN4MDeBPXp9fTE1rZV7JOLoWY+YtRwUsKZuGhpkSfwaxMKOYC+LB4Td/KUuQP6nJiQog3gQCfTDSjRXyxqoz3OqD9+n1jAOZ4hRSVCxvu1req/SBjJVsDGFeqQkIjfDJPXYGJOK+KpFQykIACGJBk9bdCP89cG8K4y1dGJgBWK2urR1k7j12nGZisuk6QNRF7fe+NKLlsMZJC/N1PM2Nh0I3xmIXaBqaQDsTsdxv8AI/TGYdUKGZldLzoDAkwTIE/39+2K3muEZjQ1BI8g1NYiTF1O9z+EyZ9sXmsCAKaaWXVeQCNVoJ37ke3e+Fdaryyw8sk3ANvlB2wGgJ2AZSsoVaTiNIhXHX0J63674XPnv5jINLQuokdOkHt+uDWVTI0zaZHSN7do/LAD1TTYhdjY9jvGFu9DUSZ/MLpFR2GoxPQTsD87/MYTkqYaAQO1/SZwJxGqGrcyyuwEx6d4sSDgbLN5VNmay7i/T6C+wjvgUNYZncxy77XETYfltipVa0kluu8f5xvxDiDOdyE6AG0Dv3wITiiiTci4f6a1R/EkDqsfmZk2FwLz23xcvEPCVrp5TLBJBpEsWAPVLQNgZJPUxig+AKoGag9V/UXuRMdryYx1bPUUYFHEq1iZlla23QTIIIFjhZa6NH+nNmSuq+QEcuQQqAsVupSQpNrfi9MMPEGZ0UFpNZ4cELSKldQ0z5g+IWBj5dMOq1PMUqgWsn8RRjlqD/cAA0hSVhiIm4tvgdMj5zqFytVyoENVqMEN76h8TXYbA2t0xHdlv8aKRwnw1UrkeXOiYZ2AVR1sTaY2GOrcKySZSkiKulYGhTC1KhYrz1UBhjOoDt6bYzJZFMuBUrlAY5QDoRY6G8O0Rci/1x6+cdozFQMgENSWQrqGF6hJIWSLCmY0i59K2ydIH8dcVNKguWpDVVq6gRB5h8TnWDsBIjsTfHJ85QVADqLVSb8wN9zIH7JnD3xRxf8AmVGIis2xUAQuymRvyx7nFZr1yzFiZJ3JM3733/4w0bYG0jxnjriXLZgq0g3/AH/bA8GCehxsU7YdqxFKizUOL1CDQNTVTB3+frf/AJxeuDslGmBp1uRIj19v2MULwnkvOZpUwkSR19PSwOLrw3jdJSAyvTBHKdw0TeTFr4nXhWwnNZ2rVIFR9I1aYNiSZMbb262NsMspRpASqFp/rBgfK+FjPl2J/mmC2yg29Zm3S+GuUp0oMVtI2kGJ9bDr74nHLLfQzqiQ5nygKjATp/oBtM2X2wGeO+aGQqEdJlCoB36EAWjSfZh3xNn8qayhNeoCGGoTpg2369vYYVJw+t5heszOxABOmLCGF/fVH/uM7Ye3lroWlQLnFVjzICRtM/WNuvbGYIr6SSpkEH4uu20dsZilISyy+cDKkna46f8Ax9m7f3wPnoIAIBhb8ouL+kWEiR6nviZ1KaSyrLJJZQQ2k7HsR87YEzdSBMif0g+nb9Lb4LVaETEvFs7o/wBttKEaSoAiTI9xaY9cJalWVibThl5oLNcGbQwmbxveY9/bbCatTZDzWPr/AI3GJJUyuWgZ6n5A9J++2+EfGM0GGkAepv0tv1g4047nIOlWsR9u1uhOFSvHX5bj77YdL0Rvw0a9/XbGhxLUY7A2/f8AnEa9cMKFcMzBSsjDcN2B+xtvH2x2V6rVVV6a6tSfAxISosEhHqWCMJsNyAbY4hOOn+EuLpXygpVJApjTUgksoHMKyj0PL8sJyaVjx26CKfHKdLSpzBpbHy81TfXsW1agIZdUAEjvc4lr+MaQAU5hiYUrToUTqMzqGp7SpvcbdsQ5/MV6R8uulGtTC6lNUKVYDYBjsQLx0v3nGcMNRZKUKOWRVAasiCYFm0kwWO4iOhvfElNFPm26JcutWpUp+cCGWHShrhpBPlVqjyVYxYJe/S0Y18Z8TVFQMw0sdVTlMVG3vTM6X2BUEkdYOJaebp0U1DmUlmCsSfPcGz1LTQAMQTA2jpPP/EnGalVlR3L6RJE6gGaSYYzMAx9cPWQieOxLVckknr3/AL49QdMaAd8EUUM2+pxZImZsP39x1xjfMDvv+/8AONnWP3+5xvkBqqIskAsBa/764z0ZFw8C0QtNmqOELODcHZREn5zbc4sFTL0zoK+ZVCyFH4QNrBl3iR1i/QxjbK5UEBwCx07sJN/xH1+84M1IpgvsQCqgRe/y7Y57y2XqtAtKlT1BVoqrGYBcarR0F+2CaHCmYKEVC14YyVIjsTFuhkdffFezmQqMzIKTazVkPLMDGgQJjVB0nUYMDrGD24ZVVZazDYK0/L7n74ZMUZ1OC6AAtWo8C52uIkC8GL2/PHgVxYFwbdbd+nb7YV5PPVFYio2kEGCSwBZRYSLjeD6HB2W4gTSLVLHVYJNjv8R9e+N9EnQcdGtdNbqzkJy3IbVJ9V6Xk+mMwNmMyCYO/wCfrjzD436Af5rjCJVWnrUQjFFZN7CwFhv1v0xV+K8cp0qnl1Xll3AMxMH27/XCfx/nWp5ikywGVDHWNr77zil1qxclmOpmuSTJJ7zg9iOkWrPeI0LAoQAGkQGm/Mbzvq64S5vjdRpi079vp7dOmFqAzP8AxjInGxQLNWckzO+Mcfu2PWEGMEZCj5rhDaetul+uM9GSt0DaTj2tSK7gg+o+mLdw/hVAEE6nIItFp1KI2sNBnfvjUcIavJYOwVnqPpKydR0/iPcCYmx6Wwi5U2VlwuK2U8jFo8K5h8s1VzT/AAEAMphmGyn+q8gjD48Kp0V5fLMPdUEkqwgEVqgjvNhZT1IOFmdzCO605D7kkMWJUiQSfh1eoJ36AX0pWgQWxy2f8xR/CZhaKyxNKq7AgmNaqIIEnaAIA640q51FrTVr/wARUYkJR3TXsCzb6T39+uIskwpUV/GXfTvJSSIgkWMXIncj5L+NZQLUdyCYIK3HL12G1/tGIqSbopg1szjHFK2l6urnrHy2BVY0BeXSIBGmSJMzPWMVZV2J/f8AfFo/6GcwoqeaxbSDU3bSTPLoPPPsDt6jCHOcJqpJKyF3ZbgdTPVfmBi8GqolNW7BWQd8RrUO2HPBuFCohZj12+cSfTAXFuGtSOxIOxjBU1dB+MscgN6smcHeHmAzFM9iT9iP1OFyUzP7+mOleHOA03mroly0hr/07qBcLJ73jfsz6JrsYfxFVwNCEapCAfDyi/0HfEOR4dUqM2hH8sMOaoCpLHcANv8AhuLYY5nIuVABut+oBNxAE7R69MBZbMVkQkguBMqTqKn26d8Tprsr/wAHdLLVFUoEWF6mJ/8AtBt+WFnEuJrTUksBUF1A1S25i3qAO98Zl+L8zU/MXVpggTygmQB0ne3riPM1F1atf0tq6Edff5HCqWSNVHmbphp10yLSNxuQbEz0nAuWq6QVkwbkTv2nvGN85xFtNmcyDYAkcqzO0W5ZG9yRMHCtOIB7g3nsRcWMjBQQzOVoENYRbqfrNvlbGYWVHk9J9BjMbE1lX8RcVOZrGpECAFHoB/ycKicbqMaTipFmxcwMSohv3xHRpFiFHXFnocJPlFURmOoSRB27ntEn5+mFnJRGhDIq5N98NeG8JdgKhJVY5SPiPSQOgmxJgCROGeX4SKUNVXSSQeYBtQJuEUGCQIibyRbB78VCcqKxeCCTZnF4NWRFn2G8AbXGA5fgVGmbUc01JdIcJeTygsSPhXUN5G5AG/TEFTXUcCmAGYsQHWVDbsAJhdgeuIeGU6hktTZjIjlOkDYADYCTGHPD+G65fMPCb+WvM1rXmw9Ou2IVT0dKxxtkPC/CWYzYmtUbQN9VlAHYDlF/T5Xws4xw6nl6o8udBcLfe839L/bFlr+JDU0pRLCkltM3bpuekdsJ88i16i+aRdixBmGiFCk+xk+xw9oni1s9y9YU1HloGR6jAuaoUMAXgHfy20qABBmxiThXxJP5oRWNR3MTMzJ0yfc9MN6gpsP4eLCdKsWi/LqbUISJEAmZwt8M0RQrmrVIHlkhJBlmmJA7dZONFJ7A8vBpm8rWyraQxcAkQSQwIYXVpkWEie+PcnxoGEemX+KxGlub/uWEZb7EDpYxhtxLPivr0ghyJHrACt9r/I4Q5bNFAV0AqCuqRIBuQCRsfQnAk0kNxwyYXmeG06evQWDKqu1rGZLWEXmPSTbY4U8QzhKOWR3JXSo/BTFrsO9x9cE8SrEo5WQAyhCd5Ugna19oFgIwXk+KBwAAC6j8dqhlplWBC1fxEqR1G8WWMfWPKbisSlZQAug/7h+Y+8TjsXhIgZcVCVh3JkEyQbTPSb9sVbL+Gqdat5tOECkmCunzLAzBPISD0m/scXTh+VqeUCqkKqjlB5tgbggDpsD3x2cas45aZJl6hknqO5HtP7/TEdaismYLAGCYPWN422v2x5UWmx1odS7g2v1IJPW+0YlYggSZHYExfmsANwSP+cO0CytZxtFfnkbGD2gx7XnAWZzCEwqwdzfr8/nbDvjWV1rYxpIuZk+8bnbp098VPPUikDXN9UL+dxaSIj0+sMaZW7R5nKggq6r6GTI/S8C8Wk9ziHJoEED5nuTfHlRWO56SJv6/s4FqVgg1EgDC0G9B3m6bWP774zFez3FdROgFR7z9MZhsBcxXGxxrgryBE3uMeHLCN+uGEJOFZJqhJUkBbyAST/2gDdvTFsy9dERELs5PO2gbxFjquCLQY/CcV/hebFI/DJALKQxXS0fFbcxa+NqXFH+I3MH/ACfnHTEuSORXjeIz4preqSXIBVgvYgwGFxYkAX6/LBHDMiAAbGT0Mn3wpp5ybsJiIEkAe46/PDHL8Z+FFpxLXMybwO23phUmkM3ssnD+Go1QgkRf4uwntuY3A9cC8crqaQWnZC0EjcqLM0DYdB8z642zuoulLUQAdIjpJKkjt8TfXFhXhy011C+iyggWAJQD6ST3JwJaVmj2U7NZ6noAUAiNhBgD0G2AzmlKjSrjSZLOVCD8ybdMWHiepddMuWDEm9oBMhRHQCB9e+Krnqmp8up+FiDp6RIAEdfU9fTAjse6GfFeKkKOUw1MMwMagrE6WXa4A+UjAuXpIOZajKfUnVf5DBHiyuwzCMSCdbo1oBC6REDYemHeXrAU5I1adMAxuxidug6YDqKNdijIV3BFTUDpOwLEtO5uO1r7T748qKXDA6t9LANCnTtI9gfqfbFqZAMq0W/mAWt3GFnGciIFYGC4E+8C8/PD2hLE2b4URT1a9RX4kH4J63O2wwtzQLkFjMbT3tH5DFm4fSUOyEA6Zv0MTuPlhh4e8P061R2e4Q2XoTvfuPT88NEz/Qvwuz1KI0U7QCzsYFpMLAkmSeo98OU4kyErVpu6AXAAIJ+HSonYWsYi1zfDWvRVVVFGkQB+xsMK+K0Cg5WI/f8AzitS8fQlIX5+stMJUS19NSmqkAjcMbCCD29MTZeqpW0z1vueu/SO/b1wHxSuWypm5po/N1aCVv0Gw2xz/jXHK6EIHXT5axy7CJjff1xTMlR0TOZhAoGoACZlhbeRJ5oEkTBxzri/EKS1DpfWBAsD0tHyOEh4hU0tf4t7C+/XA7oTcnc/nfCS2FOg9uMtGkGFnqNu8YWVqxdpJn99seVReMYq3+WMopBcmzxsZjOuMw4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564182"/>
            <a:ext cx="3019425" cy="317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64182"/>
            <a:ext cx="2519577" cy="318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98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Shakespeare did not go to college </a:t>
            </a:r>
          </a:p>
          <a:p>
            <a:r>
              <a:rPr lang="en-US" dirty="0" smtClean="0"/>
              <a:t>Despite his fame, we know very little about his life. Some critics actually argue that Shakespeare did not write his plays himself </a:t>
            </a:r>
          </a:p>
          <a:p>
            <a:r>
              <a:rPr lang="en-US" dirty="0" smtClean="0"/>
              <a:t>His family was illiterate </a:t>
            </a:r>
          </a:p>
          <a:p>
            <a:r>
              <a:rPr lang="en-US" dirty="0" smtClean="0"/>
              <a:t>Acted minor roles in his plays</a:t>
            </a:r>
          </a:p>
          <a:p>
            <a:r>
              <a:rPr lang="en-US" dirty="0" smtClean="0"/>
              <a:t>Women’s role in his plays were often played by men because it was unacceptable for women to 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0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“Why do we have to learn about him?”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stories transcend his time period and are still relatable and enjoyed by modern audiences.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8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Oh, you don’t believe me?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13139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229" y="1143000"/>
            <a:ext cx="20955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86" y="3581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6936"/>
            <a:ext cx="17526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29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223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William Shakespeare </vt:lpstr>
      <vt:lpstr>“Who is this dude?” “Is Shakespeare a play?”</vt:lpstr>
      <vt:lpstr>“Is he still alive?”</vt:lpstr>
      <vt:lpstr>PowerPoint Presentation</vt:lpstr>
      <vt:lpstr>The Elizabethan Period </vt:lpstr>
      <vt:lpstr>Interesting Facts </vt:lpstr>
      <vt:lpstr>“Why do we have to learn about him?”</vt:lpstr>
      <vt:lpstr>Oh, you don’t believe 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student</dc:creator>
  <cp:lastModifiedBy>student</cp:lastModifiedBy>
  <cp:revision>4</cp:revision>
  <dcterms:created xsi:type="dcterms:W3CDTF">2013-10-31T17:51:46Z</dcterms:created>
  <dcterms:modified xsi:type="dcterms:W3CDTF">2013-10-31T19:09:33Z</dcterms:modified>
</cp:coreProperties>
</file>