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83" autoAdjust="0"/>
    <p:restoredTop sz="94640" autoAdjust="0"/>
  </p:normalViewPr>
  <p:slideViewPr>
    <p:cSldViewPr>
      <p:cViewPr>
        <p:scale>
          <a:sx n="50" d="100"/>
          <a:sy n="50" d="100"/>
        </p:scale>
        <p:origin x="-115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7AA5C75-016B-4839-84DB-AA673C6A6523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4DD5A155-F0CE-4982-93DA-DDBF0B99FE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33600"/>
            <a:ext cx="7010400" cy="980440"/>
          </a:xfrm>
        </p:spPr>
        <p:txBody>
          <a:bodyPr>
            <a:noAutofit/>
          </a:bodyPr>
          <a:lstStyle/>
          <a:p>
            <a:r>
              <a:rPr lang="en-US" sz="2400" dirty="0" smtClean="0"/>
              <a:t>How to read a poem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78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5400" dirty="0"/>
              <a:t>Look at the title. Ask yourself what this poem could be about based on this and make predictions.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One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954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4000" dirty="0"/>
              <a:t>Number the lines of the poem. This will help you if you discussing a poem with others and need to reference a specific line. It can sometimes also help you determine what form of poem you are reading.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Two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70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4800" dirty="0"/>
              <a:t>Read the poem once without making any notes. The preferred method for reading poetry is reading it aloud.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Three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789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5400" dirty="0"/>
              <a:t>Read the poem again. Highlight any unfamiliar words, figurative language, or words that are repeated.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Four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328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4800" dirty="0"/>
              <a:t>Paraphrase each line in the poem. In other words, restate each line of the poem in your own words.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Five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364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4075176"/>
          </a:xfrm>
        </p:spPr>
        <p:txBody>
          <a:bodyPr/>
          <a:lstStyle/>
          <a:p>
            <a:pPr lvl="0"/>
            <a:r>
              <a:rPr lang="en-US" sz="7200" dirty="0"/>
              <a:t>Summarize what the poem is about in your own words.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Six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5793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6000" dirty="0"/>
              <a:t>Determine the poem's tone or the poet’s attitude towards his or her subject.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Seven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516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6000" dirty="0"/>
              <a:t>Ask yourself why you think that poet chose to write this poem. Determine the purpose of the poem.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Eight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0543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180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BlackTie</vt:lpstr>
      <vt:lpstr>How to read a poem </vt:lpstr>
      <vt:lpstr>One </vt:lpstr>
      <vt:lpstr>Two </vt:lpstr>
      <vt:lpstr>Three </vt:lpstr>
      <vt:lpstr>Four </vt:lpstr>
      <vt:lpstr>Five </vt:lpstr>
      <vt:lpstr>Six </vt:lpstr>
      <vt:lpstr>Seven </vt:lpstr>
      <vt:lpstr>Eight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a poem </dc:title>
  <dc:creator>student</dc:creator>
  <cp:lastModifiedBy>student</cp:lastModifiedBy>
  <cp:revision>1</cp:revision>
  <dcterms:created xsi:type="dcterms:W3CDTF">2013-10-28T22:16:46Z</dcterms:created>
  <dcterms:modified xsi:type="dcterms:W3CDTF">2013-10-28T22:25:25Z</dcterms:modified>
</cp:coreProperties>
</file>