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78" r:id="rId12"/>
    <p:sldId id="267" r:id="rId13"/>
    <p:sldId id="271" r:id="rId14"/>
    <p:sldId id="270" r:id="rId15"/>
    <p:sldId id="269" r:id="rId16"/>
    <p:sldId id="268" r:id="rId17"/>
    <p:sldId id="277" r:id="rId18"/>
    <p:sldId id="275" r:id="rId19"/>
    <p:sldId id="274" r:id="rId20"/>
    <p:sldId id="273" r:id="rId21"/>
    <p:sldId id="279" r:id="rId22"/>
    <p:sldId id="280" r:id="rId23"/>
    <p:sldId id="285" r:id="rId24"/>
    <p:sldId id="284" r:id="rId25"/>
    <p:sldId id="283" r:id="rId26"/>
    <p:sldId id="282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322" autoAdjust="0"/>
  </p:normalViewPr>
  <p:slideViewPr>
    <p:cSldViewPr>
      <p:cViewPr varScale="1">
        <p:scale>
          <a:sx n="58" d="100"/>
          <a:sy n="58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10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6A27-65BC-4624-875D-1BCEBB7B3BD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5E0D-CD50-4757-8498-BD4B16F2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5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23F6A34-B351-4847-8545-A341132D193D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99AC8CE-97ED-47E7-B5DF-17E7A4F3559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zgzim5m7oU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600200"/>
            <a:ext cx="4572000" cy="1981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WORDS ARE POWERFUL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costing very little; relatively low in price; inexpensive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poor quality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402336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DENOTATION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663440" y="1828800"/>
            <a:ext cx="402336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CONNOTATION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1722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Cheap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1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WORD SOUNDS MORE POSITIVE?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Our </a:t>
            </a:r>
            <a:r>
              <a:rPr lang="en-US" sz="6600" dirty="0"/>
              <a:t>trip to the amusement park was _____.</a:t>
            </a:r>
          </a:p>
          <a:p>
            <a:r>
              <a:rPr lang="en-US" sz="6600" dirty="0"/>
              <a:t>a) fine</a:t>
            </a:r>
          </a:p>
          <a:p>
            <a:r>
              <a:rPr lang="en-US" sz="6600" dirty="0"/>
              <a:t>b) wonderful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55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We </a:t>
            </a:r>
            <a:r>
              <a:rPr lang="en-US" sz="6600" dirty="0"/>
              <a:t>saw _____ animals in the animal house.</a:t>
            </a:r>
          </a:p>
          <a:p>
            <a:r>
              <a:rPr lang="en-US" sz="6600" dirty="0"/>
              <a:t>a) fascinating</a:t>
            </a:r>
          </a:p>
          <a:p>
            <a:r>
              <a:rPr lang="en-US" sz="6600" dirty="0"/>
              <a:t>b) weird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Some of the monkeys made _____ faces.</a:t>
            </a:r>
          </a:p>
          <a:p>
            <a:r>
              <a:rPr lang="en-US" sz="6600" dirty="0"/>
              <a:t>a) hilarious</a:t>
            </a:r>
          </a:p>
          <a:p>
            <a:r>
              <a:rPr lang="en-US" sz="6600" dirty="0"/>
              <a:t>b) amusing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Everyone had a _____ on his or her face on the way home.</a:t>
            </a:r>
          </a:p>
          <a:p>
            <a:r>
              <a:rPr lang="en-US" sz="6600" dirty="0"/>
              <a:t>a) smile</a:t>
            </a:r>
          </a:p>
          <a:p>
            <a:r>
              <a:rPr lang="en-US" sz="6600" dirty="0"/>
              <a:t>b) smirk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We bought _____ souvenirs at the amusement park.</a:t>
            </a:r>
          </a:p>
          <a:p>
            <a:r>
              <a:rPr lang="en-US" sz="6600" dirty="0"/>
              <a:t>a) cheap</a:t>
            </a:r>
          </a:p>
          <a:p>
            <a:r>
              <a:rPr lang="en-US" sz="6600" dirty="0"/>
              <a:t>b) inexpensive</a:t>
            </a:r>
          </a:p>
        </p:txBody>
      </p:sp>
    </p:spTree>
    <p:extLst>
      <p:ext uri="{BB962C8B-B14F-4D97-AF65-F5344CB8AC3E}">
        <p14:creationId xmlns:p14="http://schemas.microsoft.com/office/powerpoint/2010/main" val="33269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WORD SOUNDS MORE NEGATIVE?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I ate a </a:t>
            </a:r>
            <a:r>
              <a:rPr lang="en-US" sz="6600" dirty="0" smtClean="0"/>
              <a:t>________ sandwich</a:t>
            </a:r>
            <a:r>
              <a:rPr lang="en-US" sz="6600" dirty="0"/>
              <a:t>.</a:t>
            </a:r>
          </a:p>
          <a:p>
            <a:r>
              <a:rPr lang="en-US" sz="6600" dirty="0"/>
              <a:t>a) soggy</a:t>
            </a:r>
          </a:p>
          <a:p>
            <a:r>
              <a:rPr lang="en-US" sz="6600" dirty="0"/>
              <a:t>b) moist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Mike </a:t>
            </a:r>
            <a:r>
              <a:rPr lang="en-US" sz="6600" dirty="0"/>
              <a:t>_____ us to go to the funny house.</a:t>
            </a:r>
          </a:p>
          <a:p>
            <a:r>
              <a:rPr lang="en-US" sz="6600" dirty="0"/>
              <a:t>a) nagged</a:t>
            </a:r>
          </a:p>
          <a:p>
            <a:r>
              <a:rPr lang="en-US" sz="6600" dirty="0"/>
              <a:t>b) reminded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514600" y="5029200"/>
            <a:ext cx="4106917" cy="3970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http://www.youtube.com/watch?v=Hzgzim5m7oU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3600938"/>
            <a:ext cx="4056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WORDS ARE POWERFUL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I didn't like the _____ on the jester's face.</a:t>
            </a:r>
          </a:p>
          <a:p>
            <a:r>
              <a:rPr lang="en-US" sz="6600" dirty="0"/>
              <a:t>a) smirk</a:t>
            </a:r>
          </a:p>
          <a:p>
            <a:r>
              <a:rPr lang="en-US" sz="6600" dirty="0"/>
              <a:t>b) grin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 It made me feel _____.</a:t>
            </a:r>
          </a:p>
          <a:p>
            <a:r>
              <a:rPr lang="en-US" sz="6600" dirty="0"/>
              <a:t>a) uneasy</a:t>
            </a:r>
          </a:p>
          <a:p>
            <a:r>
              <a:rPr lang="en-US" sz="6600" dirty="0"/>
              <a:t>b) frightened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ANSWER?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 Which is worth more? </a:t>
            </a:r>
          </a:p>
          <a:p>
            <a:r>
              <a:rPr lang="en-US" sz="6600" dirty="0"/>
              <a:t>a) something old</a:t>
            </a:r>
          </a:p>
          <a:p>
            <a:r>
              <a:rPr lang="en-US" sz="6600" dirty="0"/>
              <a:t>b) something antique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Which is better?</a:t>
            </a:r>
          </a:p>
          <a:p>
            <a:r>
              <a:rPr lang="en-US" sz="6600" dirty="0"/>
              <a:t>a) to be skinny</a:t>
            </a:r>
          </a:p>
          <a:p>
            <a:r>
              <a:rPr lang="en-US" sz="6600" dirty="0"/>
              <a:t>b) to be slender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 Which would you rather be called?</a:t>
            </a:r>
          </a:p>
          <a:p>
            <a:r>
              <a:rPr lang="en-US" sz="6600" dirty="0"/>
              <a:t>a) thrifty</a:t>
            </a:r>
          </a:p>
          <a:p>
            <a:r>
              <a:rPr lang="en-US" sz="6600" dirty="0"/>
              <a:t>b) cheap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 Which is more serious?</a:t>
            </a:r>
          </a:p>
          <a:p>
            <a:r>
              <a:rPr lang="en-US" sz="6600" dirty="0"/>
              <a:t>a) problem</a:t>
            </a:r>
          </a:p>
          <a:p>
            <a:r>
              <a:rPr lang="en-US" sz="6600" dirty="0"/>
              <a:t>b) disaster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4286"/>
            <a:ext cx="906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 Which is more polite?</a:t>
            </a:r>
          </a:p>
          <a:p>
            <a:r>
              <a:rPr lang="en-US" sz="6600" dirty="0"/>
              <a:t>a) sip a drink</a:t>
            </a:r>
          </a:p>
          <a:p>
            <a:r>
              <a:rPr lang="en-US" sz="6600" dirty="0"/>
              <a:t>b) gulp it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 words mean exactly what they say in their most basic sense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words create an image or suggest an idea through the use of metaphors, similes, etc.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LITERAL 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4000" dirty="0" smtClean="0"/>
              <a:t>FIGURATIVE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5532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LITERAL &amp; FIGURATIVE MEANING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25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4023360" cy="896112"/>
          </a:xfrm>
        </p:spPr>
        <p:txBody>
          <a:bodyPr/>
          <a:lstStyle/>
          <a:p>
            <a:r>
              <a:rPr lang="en-US" dirty="0" smtClean="0"/>
              <a:t>The man kicked the bucket with his foot.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663440" y="1752600"/>
            <a:ext cx="4023360" cy="972312"/>
          </a:xfrm>
        </p:spPr>
        <p:txBody>
          <a:bodyPr/>
          <a:lstStyle/>
          <a:p>
            <a:r>
              <a:rPr lang="en-US" dirty="0" smtClean="0"/>
              <a:t>The man passed away.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1722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 kicked the bucket.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373028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13" y="2895600"/>
            <a:ext cx="376404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4023360" cy="896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are the actual wind that flows underneath my wings.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663440" y="1828800"/>
            <a:ext cx="4023360" cy="896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are a supportive and helpful person who keeps me going.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1722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You are the wind beneath my wings. </a:t>
            </a:r>
            <a:endParaRPr lang="en-US" sz="2800" dirty="0"/>
          </a:p>
        </p:txBody>
      </p:sp>
      <p:pic>
        <p:nvPicPr>
          <p:cNvPr id="2050" name="Picture 2" descr="https://encrypted-tbn0.gstatic.com/images?q=tbn:ANd9GcQtXqiMS7igp6ceKWgqOBKJ72au-3dSU-kt5sI-oiIkL1DyUAS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3657600" cy="27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0743"/>
            <a:ext cx="3652895" cy="273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1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4023360" cy="8961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are clowns, acrobats, animal trainers, and performers in this class.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663440" y="1828800"/>
            <a:ext cx="4023360" cy="896112"/>
          </a:xfrm>
        </p:spPr>
        <p:txBody>
          <a:bodyPr/>
          <a:lstStyle/>
          <a:p>
            <a:r>
              <a:rPr lang="en-US" dirty="0" smtClean="0"/>
              <a:t>The students are acting wild and crazy.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1722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This class is like a three-ring circus.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78994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946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1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402336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Wow! Look at that pencil dancing! I didn’t know it could dance!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663440" y="1828800"/>
            <a:ext cx="4023360" cy="896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student only had five minutes to finish the test so his pencil was moving quickly on the page.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1722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pencil danced across his page. 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56" y="2912501"/>
            <a:ext cx="2879544" cy="303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12501"/>
            <a:ext cx="2938039" cy="303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1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The literal, direct, or realistic meaning of a word that is often found in the dictionary.</a:t>
            </a:r>
          </a:p>
          <a:p>
            <a:r>
              <a:rPr lang="en-US" sz="3600" dirty="0"/>
              <a:t>***To help you remember this, the "d" in denotation equals dictionary***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words create an image or suggest an </a:t>
            </a:r>
            <a:r>
              <a:rPr lang="en-US" sz="3200" dirty="0" smtClean="0"/>
              <a:t>idea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DENOTATION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CONNOTATION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5532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DENOTATION &amp; CONNONATION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2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excessively 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wimpy</a:t>
            </a:r>
            <a:r>
              <a:rPr lang="en-US" dirty="0" smtClean="0"/>
              <a:t>, </a:t>
            </a:r>
            <a:r>
              <a:rPr lang="en-US" dirty="0" err="1" smtClean="0"/>
              <a:t>unathletic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402336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DENOTATION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663440" y="1828800"/>
            <a:ext cx="402336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CONNOTATION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1722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SCRAWNY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99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342</TotalTime>
  <Words>475</Words>
  <Application>Microsoft Office PowerPoint</Application>
  <PresentationFormat>On-screen Show (4:3)</PresentationFormat>
  <Paragraphs>94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BlackTie</vt:lpstr>
      <vt:lpstr>WORDS ARE POWERFUL</vt:lpstr>
      <vt:lpstr>PowerPoint Presentation</vt:lpstr>
      <vt:lpstr>LITERAL &amp; FIGURATIVE MEANING </vt:lpstr>
      <vt:lpstr>He kicked the bucket.</vt:lpstr>
      <vt:lpstr>You are the wind beneath my wings. </vt:lpstr>
      <vt:lpstr>This class is like a three-ring circus.</vt:lpstr>
      <vt:lpstr>The pencil danced across his page. </vt:lpstr>
      <vt:lpstr>DENOTATION &amp; CONNONATION </vt:lpstr>
      <vt:lpstr>SCRAWNY </vt:lpstr>
      <vt:lpstr>Cheap </vt:lpstr>
      <vt:lpstr>WHICH WORD SOUNDS MORE POSITIVE?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WORD SOUNDS MORE NEGATIVE?</vt:lpstr>
      <vt:lpstr>PowerPoint Presentation</vt:lpstr>
      <vt:lpstr>PowerPoint Presentation</vt:lpstr>
      <vt:lpstr>PowerPoint Presentation</vt:lpstr>
      <vt:lpstr>PowerPoint Presentation</vt:lpstr>
      <vt:lpstr>WHAT IS THE BEST ANSWER?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ARE POWERFUL</dc:title>
  <dc:creator>student</dc:creator>
  <cp:lastModifiedBy>student</cp:lastModifiedBy>
  <cp:revision>11</cp:revision>
  <dcterms:created xsi:type="dcterms:W3CDTF">2013-10-22T17:47:29Z</dcterms:created>
  <dcterms:modified xsi:type="dcterms:W3CDTF">2013-10-23T17:29:21Z</dcterms:modified>
</cp:coreProperties>
</file>